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620688"/>
            <a:ext cx="7406640" cy="1184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«ШКОЛА № 139» ГОРОДСКОГО ОКРУГА САМАРА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2852936"/>
            <a:ext cx="7406640" cy="32351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Школьный музей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«Пионерское детство»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Дата открытия: 10.11.2022 г.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1187624" y="1340768"/>
            <a:ext cx="1796430" cy="1463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587727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Самара, 2022 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3497592" cy="1143000"/>
          </a:xfrm>
        </p:spPr>
        <p:txBody>
          <a:bodyPr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 algn="ctr"/>
            <a:r>
              <a:rPr lang="ru-RU" dirty="0" smtClean="0"/>
              <a:t>Дети в истории </a:t>
            </a:r>
          </a:p>
          <a:p>
            <a:pPr algn="ctr">
              <a:buNone/>
            </a:pP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  <p:pic>
        <p:nvPicPr>
          <p:cNvPr id="5" name="Рисунок 4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1331640" y="0"/>
            <a:ext cx="1728192" cy="1408383"/>
          </a:xfrm>
          <a:prstGeom prst="rect">
            <a:avLst/>
          </a:prstGeom>
        </p:spPr>
      </p:pic>
      <p:pic>
        <p:nvPicPr>
          <p:cNvPr id="8" name="Рисунок 7" descr="1681981457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80928"/>
            <a:ext cx="7774101" cy="3496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3497592" cy="1143000"/>
          </a:xfrm>
        </p:spPr>
        <p:txBody>
          <a:bodyPr/>
          <a:lstStyle/>
          <a:p>
            <a:r>
              <a:rPr lang="ru-RU" dirty="0" smtClean="0"/>
              <a:t>Адрес музея:</a:t>
            </a:r>
            <a:endParaRPr lang="ru-RU" dirty="0"/>
          </a:p>
        </p:txBody>
      </p:sp>
      <p:pic>
        <p:nvPicPr>
          <p:cNvPr id="5" name="Рисунок 4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1331640" y="0"/>
            <a:ext cx="1728192" cy="1408383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475656" y="1556792"/>
            <a:ext cx="7498080" cy="3744416"/>
          </a:xfrm>
        </p:spPr>
        <p:txBody>
          <a:bodyPr/>
          <a:lstStyle/>
          <a:p>
            <a:r>
              <a:rPr lang="ru-RU" dirty="0" smtClean="0"/>
              <a:t>443124, г. Самара, ул. Солнечная, 19/26</a:t>
            </a:r>
          </a:p>
          <a:p>
            <a:pPr>
              <a:buNone/>
            </a:pPr>
            <a:r>
              <a:rPr lang="ru-RU" dirty="0" smtClean="0"/>
              <a:t>Тел. 9943615</a:t>
            </a:r>
          </a:p>
          <a:p>
            <a:pPr>
              <a:buNone/>
            </a:pPr>
            <a:r>
              <a:rPr lang="ru-RU" dirty="0" smtClean="0"/>
              <a:t>Директор школы: </a:t>
            </a:r>
            <a:r>
              <a:rPr lang="ru-RU" dirty="0" err="1" smtClean="0"/>
              <a:t>Раткевич</a:t>
            </a:r>
            <a:r>
              <a:rPr lang="ru-RU" dirty="0" smtClean="0"/>
              <a:t> Ирина Викторовна</a:t>
            </a:r>
          </a:p>
          <a:p>
            <a:pPr>
              <a:buNone/>
            </a:pPr>
            <a:r>
              <a:rPr lang="ru-RU" dirty="0" smtClean="0"/>
              <a:t>Руководитель музея: Якушева Елена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6588224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Цели и задачи музея: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88840"/>
            <a:ext cx="7498080" cy="3637384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Охрана подлинных памятников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истории, культуры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природы и т.д., изучение, сбор и хранение музейных материалов и предметов;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Осуществление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воспитательной деятельности музейными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средствами;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детского самоуправления.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Краеведческая,	исследовательская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работа обучающихся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и педагогов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971600" y="0"/>
            <a:ext cx="1796430" cy="1463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4120" y="620688"/>
            <a:ext cx="6089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Формы </a:t>
            </a:r>
            <a:r>
              <a:rPr lang="ru-RU" dirty="0" smtClean="0"/>
              <a:t>деятельности музея: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80456"/>
            <a:ext cx="7674056" cy="5077544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изучение родного края, в т.ч. с проведением краеведческих походов,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научно-фондовая работа (комплектование, учет, научное описание, хранение музейных предметов и коллекций),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экспозиционно-выставочная деятельность (организация мероприятий на основной экспозиции, подготовка и проведение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внутримузейных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и выездных выставок),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научно-исследовательская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работа по изучению музейных предметов и коллекций, находящихся в музеях, архивах и среде бытования,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просветительная работа среди школьников и местного населения,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методическая работа и разработка рекомендаций 	по проведению музейных мероприятий, 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культурно-массовая работа (проведение на базе музея встреч с  деятелями науки и культуры, ветеранами войны и труда)</a:t>
            </a:r>
          </a:p>
          <a:p>
            <a:endParaRPr lang="ru-RU" dirty="0"/>
          </a:p>
        </p:txBody>
      </p:sp>
      <p:pic>
        <p:nvPicPr>
          <p:cNvPr id="4" name="Рисунок 3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1475656" y="188640"/>
            <a:ext cx="1796430" cy="14639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6128" y="548680"/>
            <a:ext cx="6017872" cy="1143000"/>
          </a:xfrm>
        </p:spPr>
        <p:txBody>
          <a:bodyPr/>
          <a:lstStyle/>
          <a:p>
            <a:r>
              <a:rPr lang="ru-RU" dirty="0" smtClean="0"/>
              <a:t>Экспозиции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9944" y="2057400"/>
            <a:ext cx="7674056" cy="480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История пионерской организации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Пионеры в труде и на отдыхе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Дети в истории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4.Самарская пионерия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1115616" y="332656"/>
            <a:ext cx="1796430" cy="14639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6128" y="0"/>
            <a:ext cx="6017872" cy="1143000"/>
          </a:xfrm>
        </p:spPr>
        <p:txBody>
          <a:bodyPr/>
          <a:lstStyle/>
          <a:p>
            <a:r>
              <a:rPr lang="ru-RU" dirty="0" smtClean="0"/>
              <a:t>Экспозиции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980728"/>
            <a:ext cx="4536504" cy="50405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История пионерской организации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1187624" y="0"/>
            <a:ext cx="1796430" cy="1463993"/>
          </a:xfrm>
          <a:prstGeom prst="rect">
            <a:avLst/>
          </a:prstGeom>
        </p:spPr>
      </p:pic>
      <p:pic>
        <p:nvPicPr>
          <p:cNvPr id="5" name="Рисунок 4" descr="1680505822620.jpg"/>
          <p:cNvPicPr>
            <a:picLocks noChangeAspect="1"/>
          </p:cNvPicPr>
          <p:nvPr/>
        </p:nvPicPr>
        <p:blipFill>
          <a:blip r:embed="rId3" cstate="print"/>
          <a:srcRect t="15350" b="11151"/>
          <a:stretch>
            <a:fillRect/>
          </a:stretch>
        </p:blipFill>
        <p:spPr>
          <a:xfrm>
            <a:off x="2015192" y="1700808"/>
            <a:ext cx="2874882" cy="4698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1680505822645.jpg"/>
          <p:cNvPicPr>
            <a:picLocks noChangeAspect="1"/>
          </p:cNvPicPr>
          <p:nvPr/>
        </p:nvPicPr>
        <p:blipFill>
          <a:blip r:embed="rId4" cstate="print"/>
          <a:srcRect l="5667" t="8001" r="8001" b="3801"/>
          <a:stretch>
            <a:fillRect/>
          </a:stretch>
        </p:blipFill>
        <p:spPr>
          <a:xfrm>
            <a:off x="5580112" y="1759193"/>
            <a:ext cx="2088232" cy="4740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017872" cy="1143000"/>
          </a:xfrm>
        </p:spPr>
        <p:txBody>
          <a:bodyPr/>
          <a:lstStyle/>
          <a:p>
            <a:r>
              <a:rPr lang="ru-RU" dirty="0" smtClean="0"/>
              <a:t>Экспозиции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476672"/>
            <a:ext cx="7164288" cy="4224536"/>
          </a:xfrm>
        </p:spPr>
        <p:txBody>
          <a:bodyPr/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Пионеры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труде и на отдыхе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Самарская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пионерия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1115616" y="332656"/>
            <a:ext cx="1796430" cy="1463993"/>
          </a:xfrm>
          <a:prstGeom prst="rect">
            <a:avLst/>
          </a:prstGeom>
        </p:spPr>
      </p:pic>
      <p:pic>
        <p:nvPicPr>
          <p:cNvPr id="5" name="Рисунок 4" descr="1680505822657.jpg"/>
          <p:cNvPicPr>
            <a:picLocks noChangeAspect="1"/>
          </p:cNvPicPr>
          <p:nvPr/>
        </p:nvPicPr>
        <p:blipFill>
          <a:blip r:embed="rId3" cstate="print"/>
          <a:srcRect t="20600" b="9051"/>
          <a:stretch>
            <a:fillRect/>
          </a:stretch>
        </p:blipFill>
        <p:spPr>
          <a:xfrm>
            <a:off x="755576" y="2420888"/>
            <a:ext cx="2624058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680505822663.jpg"/>
          <p:cNvPicPr>
            <a:picLocks noChangeAspect="1"/>
          </p:cNvPicPr>
          <p:nvPr/>
        </p:nvPicPr>
        <p:blipFill>
          <a:blip r:embed="rId4" cstate="print"/>
          <a:srcRect t="20600" r="974" b="10101"/>
          <a:stretch>
            <a:fillRect/>
          </a:stretch>
        </p:blipFill>
        <p:spPr>
          <a:xfrm>
            <a:off x="6156176" y="2348880"/>
            <a:ext cx="2715755" cy="4225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680505822651.jpg"/>
          <p:cNvPicPr>
            <a:picLocks noChangeAspect="1"/>
          </p:cNvPicPr>
          <p:nvPr/>
        </p:nvPicPr>
        <p:blipFill>
          <a:blip r:embed="rId5" cstate="print"/>
          <a:srcRect l="5643" t="16400" r="3309" b="10101"/>
          <a:stretch>
            <a:fillRect/>
          </a:stretch>
        </p:blipFill>
        <p:spPr>
          <a:xfrm>
            <a:off x="3563888" y="2204864"/>
            <a:ext cx="2448272" cy="4394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017872" cy="1143000"/>
          </a:xfrm>
        </p:spPr>
        <p:txBody>
          <a:bodyPr/>
          <a:lstStyle/>
          <a:p>
            <a:r>
              <a:rPr lang="ru-RU" dirty="0" smtClean="0"/>
              <a:t>Экспозиции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476672"/>
            <a:ext cx="7164288" cy="1800200"/>
          </a:xfrm>
        </p:spPr>
        <p:txBody>
          <a:bodyPr/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в истории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</a:t>
            </a:r>
          </a:p>
        </p:txBody>
      </p:sp>
      <p:pic>
        <p:nvPicPr>
          <p:cNvPr id="4" name="Рисунок 3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971600" y="260648"/>
            <a:ext cx="1796430" cy="1463993"/>
          </a:xfrm>
          <a:prstGeom prst="rect">
            <a:avLst/>
          </a:prstGeom>
        </p:spPr>
      </p:pic>
      <p:pic>
        <p:nvPicPr>
          <p:cNvPr id="7" name="Рисунок 6" descr="1680505822627.jpg"/>
          <p:cNvPicPr>
            <a:picLocks noChangeAspect="1"/>
          </p:cNvPicPr>
          <p:nvPr/>
        </p:nvPicPr>
        <p:blipFill>
          <a:blip r:embed="rId3" cstate="print"/>
          <a:srcRect t="10101" b="6951"/>
          <a:stretch>
            <a:fillRect/>
          </a:stretch>
        </p:blipFill>
        <p:spPr>
          <a:xfrm>
            <a:off x="2267744" y="2132856"/>
            <a:ext cx="2303553" cy="4248472"/>
          </a:xfrm>
          <a:prstGeom prst="rect">
            <a:avLst/>
          </a:prstGeom>
        </p:spPr>
      </p:pic>
      <p:pic>
        <p:nvPicPr>
          <p:cNvPr id="9" name="Рисунок 8" descr="1680505822633.jpg"/>
          <p:cNvPicPr>
            <a:picLocks noChangeAspect="1"/>
          </p:cNvPicPr>
          <p:nvPr/>
        </p:nvPicPr>
        <p:blipFill>
          <a:blip r:embed="rId4" cstate="print"/>
          <a:srcRect l="9600" t="27950" b="9051"/>
          <a:stretch>
            <a:fillRect/>
          </a:stretch>
        </p:blipFill>
        <p:spPr>
          <a:xfrm>
            <a:off x="5580112" y="2132856"/>
            <a:ext cx="2695369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3497592" cy="1143000"/>
          </a:xfrm>
        </p:spPr>
        <p:txBody>
          <a:bodyPr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пионерской организации</a:t>
            </a:r>
            <a:endParaRPr lang="ru-RU" dirty="0"/>
          </a:p>
        </p:txBody>
      </p:sp>
      <p:pic>
        <p:nvPicPr>
          <p:cNvPr id="4" name="Рисунок 3" descr="1681981457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7132285" cy="3209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3" cstate="print"/>
          <a:srcRect t="41637" r="46246" b="-176"/>
          <a:stretch>
            <a:fillRect/>
          </a:stretch>
        </p:blipFill>
        <p:spPr>
          <a:xfrm>
            <a:off x="1331640" y="0"/>
            <a:ext cx="1728192" cy="14083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3497592" cy="1143000"/>
          </a:xfrm>
        </p:spPr>
        <p:txBody>
          <a:bodyPr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Пионеры в труде и на отдыхе</a:t>
            </a:r>
            <a:endParaRPr lang="ru-RU" dirty="0"/>
          </a:p>
        </p:txBody>
      </p:sp>
      <p:pic>
        <p:nvPicPr>
          <p:cNvPr id="5" name="Рисунок 4" descr="0XrREjTAPEx9ej3l1goF42WCTaqO22mmVMDWH7YRO2WyYBB9cEbkKKdbxYWFirpgeXRvslBOljLPAu8VZdRRF_80.jpg"/>
          <p:cNvPicPr>
            <a:picLocks noChangeAspect="1"/>
          </p:cNvPicPr>
          <p:nvPr/>
        </p:nvPicPr>
        <p:blipFill>
          <a:blip r:embed="rId2" cstate="print"/>
          <a:srcRect t="41637" r="46246" b="-176"/>
          <a:stretch>
            <a:fillRect/>
          </a:stretch>
        </p:blipFill>
        <p:spPr>
          <a:xfrm>
            <a:off x="1331640" y="0"/>
            <a:ext cx="1728192" cy="1408383"/>
          </a:xfrm>
          <a:prstGeom prst="rect">
            <a:avLst/>
          </a:prstGeom>
        </p:spPr>
      </p:pic>
      <p:pic>
        <p:nvPicPr>
          <p:cNvPr id="6" name="Рисунок 5" descr="1681981457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420888"/>
            <a:ext cx="7204724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226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МУНИЦИПАЛЬНОЕ БЮДЖЕТНОЕ ОБЩЕОБРАЗОВАТЕЛЬНОЕ УЧРЕЖДЕНИЕ «ШКОЛА № 139» ГОРОДСКОГО ОКРУГА САМАРА </vt:lpstr>
      <vt:lpstr>Цели и задачи музея: </vt:lpstr>
      <vt:lpstr>        Формы деятельности музея: </vt:lpstr>
      <vt:lpstr>Экспозиции музея</vt:lpstr>
      <vt:lpstr>Экспозиции музея</vt:lpstr>
      <vt:lpstr>Экспозиции музея</vt:lpstr>
      <vt:lpstr>Экспозиции музея</vt:lpstr>
      <vt:lpstr>Экскурсии</vt:lpstr>
      <vt:lpstr>Экскурсии</vt:lpstr>
      <vt:lpstr>Экскурсии</vt:lpstr>
      <vt:lpstr>Адрес музея: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«ШКОЛА № 139» ГОРОДСКОГО ОКРУГА САМАРА </dc:title>
  <dc:creator>112</dc:creator>
  <cp:lastModifiedBy>112</cp:lastModifiedBy>
  <cp:revision>6</cp:revision>
  <dcterms:created xsi:type="dcterms:W3CDTF">2023-04-20T11:30:04Z</dcterms:created>
  <dcterms:modified xsi:type="dcterms:W3CDTF">2023-04-20T12:27:15Z</dcterms:modified>
</cp:coreProperties>
</file>